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DC7704-C447-45AA-9FB9-DEAB3A2B92B1}" type="datetimeFigureOut">
              <a:rPr lang="nl-NL" smtClean="0"/>
              <a:t>3-6-2015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704BA2-21D6-41A5-8834-64F04E98618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schooltv.nl/video/een-pop-van-een-witte-vlieg-hoe-helpt-een-wesp-de-tuind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Schadebeelden en gewasbestrijdingsmiddelen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Je kunt schadebeelden Chemisch of </a:t>
            </a:r>
            <a:r>
              <a:rPr lang="nl-NL" dirty="0"/>
              <a:t>B</a:t>
            </a:r>
            <a:r>
              <a:rPr lang="nl-NL" dirty="0" smtClean="0"/>
              <a:t>iologisch bestrijden.</a:t>
            </a:r>
          </a:p>
          <a:p>
            <a:endParaRPr lang="nl-NL" dirty="0"/>
          </a:p>
          <a:p>
            <a:r>
              <a:rPr lang="nl-NL" dirty="0" smtClean="0"/>
              <a:t>Beide methoden hebben voor- en nadelen.</a:t>
            </a:r>
          </a:p>
          <a:p>
            <a:endParaRPr lang="nl-NL" dirty="0"/>
          </a:p>
          <a:p>
            <a:r>
              <a:rPr lang="nl-NL" dirty="0" smtClean="0"/>
              <a:t>Chemisch houdt in dat de producten van een niet natuurlijke oorsprong zijn.</a:t>
            </a:r>
          </a:p>
          <a:p>
            <a:r>
              <a:rPr lang="nl-NL" dirty="0" smtClean="0"/>
              <a:t>Biologisch houdt in dat de producten van natuurlijke oorsprong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45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 descr="\\FS02\UserData$\aturksema\Pictures\andre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03" y="506760"/>
            <a:ext cx="1808318" cy="180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S02\UserData$\aturksema\Pictures\explos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030760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FS02\UserData$\aturksema\Pictures\corros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311" y="581528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FS02\UserData$\aturksema\Pictures\milieugevaarlij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36" y="2523672"/>
            <a:ext cx="2041232" cy="204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FS02\UserData$\aturksema\Pictures\ontvlambaa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313" y="4817918"/>
            <a:ext cx="19050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FS02\UserData$\aturksema\Pictures\oxideren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803" y="4564904"/>
            <a:ext cx="17335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FS02\UserData$\aturksema\Pictures\toxic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4" y="2688183"/>
            <a:ext cx="1576190" cy="15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1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Oké, dat ziet er niet echt gezellig uit, maar wat betekenen deze symbolen nu precies?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\\FS02\UserData$\aturksema\Pictures\gevaarssymbol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052736"/>
            <a:ext cx="7320701" cy="486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82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Er zijn niet voor niks heel strenge regels opgesteld voor de detailhandel over het verkopen van chemische middelen.</a:t>
            </a:r>
          </a:p>
          <a:p>
            <a:endParaRPr lang="nl-NL" dirty="0"/>
          </a:p>
          <a:p>
            <a:r>
              <a:rPr lang="nl-NL" dirty="0" smtClean="0"/>
              <a:t>Bij het lezen van een etiket moet je de voorschriften goed lezen; aard van het middel en wettelijk toegestaan verbruik</a:t>
            </a:r>
          </a:p>
          <a:p>
            <a:endParaRPr lang="nl-NL" dirty="0"/>
          </a:p>
          <a:p>
            <a:r>
              <a:rPr lang="nl-NL" dirty="0" smtClean="0"/>
              <a:t>Let goed op persoonlijke bescherming (vergiftiging…)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6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http</a:t>
            </a:r>
            <a:r>
              <a:rPr lang="nl-NL" dirty="0">
                <a:hlinkClick r:id="rId2"/>
              </a:rPr>
              <a:t>://www.schooltv.nl/video/een-pop-van-een-witte-vlieg-hoe-helpt-een-wesp-de-tuinder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3074" name="Picture 2" descr="\\FS02\UserData$\aturksema\Pictures\Lievebee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3744416" cy="249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\\FS02\UserData$\aturksema\Pictures\roofmij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421" y="1124744"/>
            <a:ext cx="4919898" cy="327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3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err="1" smtClean="0"/>
              <a:t>Breedwerkende</a:t>
            </a:r>
            <a:r>
              <a:rPr lang="nl-NL" dirty="0" smtClean="0"/>
              <a:t> middelen</a:t>
            </a:r>
          </a:p>
          <a:p>
            <a:endParaRPr lang="nl-NL" dirty="0"/>
          </a:p>
          <a:p>
            <a:r>
              <a:rPr lang="nl-NL" dirty="0" smtClean="0"/>
              <a:t>Selectief werkende middelen</a:t>
            </a:r>
          </a:p>
          <a:p>
            <a:endParaRPr lang="nl-NL" dirty="0"/>
          </a:p>
          <a:p>
            <a:r>
              <a:rPr lang="nl-NL" dirty="0" smtClean="0"/>
              <a:t>Contact werkende middelen</a:t>
            </a:r>
          </a:p>
          <a:p>
            <a:endParaRPr lang="nl-NL" dirty="0"/>
          </a:p>
          <a:p>
            <a:r>
              <a:rPr lang="nl-NL" dirty="0" smtClean="0"/>
              <a:t>Systemisch werkende middelen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76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123</Words>
  <Application>Microsoft Office PowerPoint</Application>
  <PresentationFormat>Diavoorstelling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Oriel</vt:lpstr>
      <vt:lpstr>Schadebeelden en gewasbestrijdingsmiddelen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Schadebeelden en gewasbestrijdingsmiddelen</dc:title>
  <dc:creator>Annouschka Turksema</dc:creator>
  <cp:lastModifiedBy>Annouschka Turksema</cp:lastModifiedBy>
  <cp:revision>9</cp:revision>
  <dcterms:created xsi:type="dcterms:W3CDTF">2015-06-03T10:19:34Z</dcterms:created>
  <dcterms:modified xsi:type="dcterms:W3CDTF">2015-06-03T14:46:56Z</dcterms:modified>
</cp:coreProperties>
</file>